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3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96" d="100"/>
          <a:sy n="96" d="100"/>
        </p:scale>
        <p:origin x="86" y="1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9/30/2025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38109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9/30/2025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2704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9/30/2025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90725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9/30/2025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08296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9/30/2025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4293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9/30/2025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7770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9/30/2025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1529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9/30/2025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88125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9/30/2025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28223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9/30/2025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20167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9/30/2025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3637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9/30/2025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55629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9/30/2025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18947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9/30/2025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401664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9/30/2025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21314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9/30/2025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46681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9/30/2025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00720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48A87A34-81AB-432B-8DAE-1953F412C126}" type="datetimeFigureOut">
              <a:rPr lang="en-US" smtClean="0"/>
              <a:pPr/>
              <a:t>9/30/2025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479571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0C0"/>
            </a:gs>
            <a:gs pos="89000">
              <a:schemeClr val="accent5">
                <a:lumMod val="20000"/>
                <a:lumOff val="80000"/>
              </a:schemeClr>
            </a:gs>
            <a:gs pos="35000">
              <a:schemeClr val="accent1">
                <a:lumMod val="45000"/>
                <a:lumOff val="55000"/>
              </a:schemeClr>
            </a:gs>
            <a:gs pos="61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99090" y="1166649"/>
            <a:ext cx="10815144" cy="1687870"/>
          </a:xfrm>
        </p:spPr>
        <p:txBody>
          <a:bodyPr>
            <a:no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matte">
              <a:bevelT w="25400" h="38100"/>
            </a:sp3d>
          </a:bodyPr>
          <a:lstStyle/>
          <a:p>
            <a:pPr algn="ctr"/>
            <a:r>
              <a:rPr lang="ru-RU" sz="9600" b="1" i="1" cap="none" dirty="0" smtClean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  <a:effectLst>
                  <a:outerShdw blurRad="50800" dist="50800" dir="2040000" algn="ctr" rotWithShape="0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 мечтой о небе</a:t>
            </a:r>
            <a:endParaRPr lang="ru-RU" sz="9600" b="1" i="1" cap="none" dirty="0">
              <a:ln>
                <a:solidFill>
                  <a:srgbClr val="002060"/>
                </a:solidFill>
              </a:ln>
              <a:solidFill>
                <a:srgbClr val="7030A0"/>
              </a:solidFill>
              <a:effectLst>
                <a:outerShdw blurRad="50800" dist="50800" dir="2040000" algn="ctr" rotWithShape="0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355450"/>
            <a:ext cx="9448800" cy="2236053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</a:rPr>
              <a:t>110 лет со дня рождения Евтушенко Василия Ивановича, </a:t>
            </a:r>
            <a:r>
              <a:rPr lang="ru-RU" b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</a:rPr>
              <a:t/>
            </a:r>
            <a:br>
              <a:rPr lang="ru-RU" b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</a:rPr>
            </a:br>
            <a:r>
              <a:rPr lang="ru-RU" b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</a:rPr>
              <a:t>участника </a:t>
            </a:r>
            <a:r>
              <a:rPr lang="ru-RU" b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</a:rPr>
              <a:t>Великой Отечественной войны, </a:t>
            </a:r>
            <a:r>
              <a:rPr lang="ru-RU" b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</a:rPr>
              <a:t>Ветерана </a:t>
            </a:r>
            <a:r>
              <a:rPr lang="ru-RU" b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</a:rPr>
              <a:t>гражданской авиации России, </a:t>
            </a:r>
            <a:r>
              <a:rPr lang="ru-RU" b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</a:rPr>
              <a:t>Почетного гражданина </a:t>
            </a:r>
            <a:r>
              <a:rPr lang="ru-RU" b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</a:rPr>
              <a:t>Зейского муниципального округа</a:t>
            </a:r>
          </a:p>
        </p:txBody>
      </p:sp>
    </p:spTree>
    <p:extLst>
      <p:ext uri="{BB962C8B-B14F-4D97-AF65-F5344CB8AC3E}">
        <p14:creationId xmlns:p14="http://schemas.microsoft.com/office/powerpoint/2010/main" val="2145651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41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3923" y="247115"/>
            <a:ext cx="6547945" cy="1676277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>
                <a:ln w="3175" cmpd="sng">
                  <a:solidFill>
                    <a:srgbClr val="7030A0"/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Евтушенко Василий Иванович, 1915-2004,</a:t>
            </a:r>
            <a:br>
              <a:rPr lang="ru-RU" sz="2000" b="1" dirty="0">
                <a:ln w="3175" cmpd="sng">
                  <a:solidFill>
                    <a:srgbClr val="7030A0"/>
                  </a:solidFill>
                </a:ln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000" b="1" dirty="0">
                <a:ln w="3175" cmpd="sng">
                  <a:solidFill>
                    <a:srgbClr val="7030A0"/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участник Великой Отечественной войны, Ветеран гражданской авиации России, Почетный гражданин Зейского муниципального </a:t>
            </a:r>
            <a:r>
              <a:rPr lang="ru-RU" sz="2000" b="1" dirty="0" smtClean="0">
                <a:ln w="3175" cmpd="sng">
                  <a:solidFill>
                    <a:srgbClr val="7030A0"/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округа</a:t>
            </a:r>
            <a:endParaRPr lang="ru-RU" sz="2000" dirty="0">
              <a:ln w="3175" cmpd="sng">
                <a:solidFill>
                  <a:srgbClr val="7030A0"/>
                </a:solidFill>
              </a:ln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" r="237"/>
          <a:stretch>
            <a:fillRect/>
          </a:stretch>
        </p:blipFill>
        <p:spPr>
          <a:xfrm>
            <a:off x="504497" y="239233"/>
            <a:ext cx="4489566" cy="625615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91806" y="1923393"/>
            <a:ext cx="6540062" cy="4571999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ru-RU" sz="2400" b="1" dirty="0" smtClean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В 2025 г. исполняется110 лет со дня рождения Евтушенко Василия Ивановича, человека, стоявшего у истоков становления и расцвета местной авиации. Родился Василий Иванович  22 </a:t>
            </a:r>
            <a:r>
              <a:rPr lang="ru-RU" sz="2400" b="1" dirty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декабря 1915 года. Трудовую </a:t>
            </a:r>
            <a:r>
              <a:rPr lang="ru-RU" sz="2400" b="1" dirty="0" smtClean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деятельность </a:t>
            </a:r>
            <a:r>
              <a:rPr lang="ru-RU" sz="2400" b="1" dirty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начал в семнадцатилетнем возрасте печатником в одной из украинских типографий. В 1936 году закончил курсы начальников аэропортов при </a:t>
            </a:r>
            <a:r>
              <a:rPr lang="ru-RU" sz="2400" b="1" dirty="0" smtClean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Дальневосточном </a:t>
            </a:r>
            <a:r>
              <a:rPr lang="ru-RU" sz="2400" b="1" dirty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Управлении ГВФ и начал работать в авиации помощником начальника аэропорта «Благовещенск», а в августе 1940 года открывал и возглавлял аэропорты «Норск» и «Стойба».</a:t>
            </a:r>
          </a:p>
        </p:txBody>
      </p:sp>
    </p:spTree>
    <p:extLst>
      <p:ext uri="{BB962C8B-B14F-4D97-AF65-F5344CB8AC3E}">
        <p14:creationId xmlns:p14="http://schemas.microsoft.com/office/powerpoint/2010/main" val="2369083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4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32" b="3132"/>
          <a:stretch>
            <a:fillRect/>
          </a:stretch>
        </p:blipFill>
        <p:spPr>
          <a:xfrm>
            <a:off x="304800" y="234036"/>
            <a:ext cx="4500839" cy="627186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70787" y="872359"/>
            <a:ext cx="6369268" cy="5633544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/>
              <a:t>	</a:t>
            </a:r>
            <a:r>
              <a:rPr lang="ru-RU" sz="2400" b="1" dirty="0" smtClean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В </a:t>
            </a:r>
            <a:r>
              <a:rPr lang="ru-RU" sz="2400" b="1" dirty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армию был призван в первые дни Великой Отечественной войны. Уже осенью 1941 года получил серьёзное ранение, выписался из госпиталя </a:t>
            </a:r>
            <a:r>
              <a:rPr lang="ru-RU" sz="2400" b="1" dirty="0" smtClean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инвалидом </a:t>
            </a:r>
            <a:r>
              <a:rPr lang="ru-RU" sz="2400" b="1" dirty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второй группы, был </a:t>
            </a:r>
            <a:r>
              <a:rPr lang="ru-RU" sz="2400" b="1" dirty="0" smtClean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демобилизован.</a:t>
            </a:r>
          </a:p>
          <a:p>
            <a:pPr algn="ctr"/>
            <a:r>
              <a:rPr lang="ru-RU" sz="2400" b="1" dirty="0" smtClean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	В 1942 году, после лечения от ранения, полученного на полях сражения за независимость и свободу нашей Родины, Василий Иванович возглавил Зейский аэропорт</a:t>
            </a:r>
            <a:endParaRPr lang="ru-RU" sz="2400" b="1" dirty="0">
              <a:ln>
                <a:solidFill>
                  <a:srgbClr val="002060"/>
                </a:solidFill>
              </a:ln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7515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43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906814" y="357351"/>
            <a:ext cx="5948854" cy="5885793"/>
          </a:xfrm>
        </p:spPr>
        <p:txBody>
          <a:bodyPr>
            <a:normAutofit/>
          </a:bodyPr>
          <a:lstStyle/>
          <a:p>
            <a:pPr algn="ctr"/>
            <a:r>
              <a:rPr lang="ru-RU" sz="2200" b="1" dirty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В трудные военные и послевоенные годы коллектив аэропорта под его </a:t>
            </a:r>
            <a:r>
              <a:rPr lang="ru-RU" sz="2200" b="1" dirty="0" smtClean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руководством </a:t>
            </a:r>
            <a:r>
              <a:rPr lang="ru-RU" sz="2200" b="1" dirty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в полной мере обеспечивал потребности города и района в авиационных перевозках и </a:t>
            </a:r>
            <a:r>
              <a:rPr lang="ru-RU" sz="2200" b="1" dirty="0" err="1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авиаработах</a:t>
            </a:r>
            <a:r>
              <a:rPr lang="ru-RU" sz="2200" b="1" dirty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 в народном хозяйстве. Огромен вклад Василия </a:t>
            </a:r>
            <a:r>
              <a:rPr lang="ru-RU" sz="2200" b="1" dirty="0" smtClean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Ивановича </a:t>
            </a:r>
            <a:r>
              <a:rPr lang="ru-RU" sz="2200" b="1" dirty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в становление и развитие авиации в </a:t>
            </a:r>
            <a:r>
              <a:rPr lang="ru-RU" sz="2200" b="1" dirty="0" err="1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Зейском</a:t>
            </a:r>
            <a:r>
              <a:rPr lang="ru-RU" sz="2200" b="1" dirty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 районе.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864" y="914399"/>
            <a:ext cx="5385763" cy="48768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63785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44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02" r="11102"/>
          <a:stretch>
            <a:fillRect/>
          </a:stretch>
        </p:blipFill>
        <p:spPr>
          <a:xfrm>
            <a:off x="315804" y="574920"/>
            <a:ext cx="5359783" cy="535606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917324" y="273269"/>
            <a:ext cx="5801710" cy="6390290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ru-RU" dirty="0" smtClean="0"/>
              <a:t>	</a:t>
            </a:r>
            <a:r>
              <a:rPr lang="ru-RU" sz="2400" b="1" dirty="0" smtClean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Материальная база аэропорта в те годы с трудом претендовала называться авиационным объектом. И только на энтузиазме людей, на самоотдаче держались и выполнялись авиационные перевозки, потребность в которых была очень велика. Трудные послевоенные годы, период восстановления и одновременно динамичного развития страны был немыслим без использования авиации.</a:t>
            </a:r>
          </a:p>
          <a:p>
            <a:pPr algn="ctr"/>
            <a:r>
              <a:rPr lang="ru-RU" sz="2400" b="1" dirty="0" smtClean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	Сколько труда, забот и энергии потребовалось от этого человека, когда в 1964 году началось строительство первенца Дальневосточного </a:t>
            </a:r>
            <a:r>
              <a:rPr lang="ru-RU" sz="2400" b="1" dirty="0" err="1" smtClean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гидростроения</a:t>
            </a:r>
            <a:r>
              <a:rPr lang="ru-RU" sz="2400" b="1" dirty="0" smtClean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 – </a:t>
            </a:r>
            <a:r>
              <a:rPr lang="ru-RU" sz="2400" b="1" dirty="0" err="1" smtClean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Зейской</a:t>
            </a:r>
            <a:r>
              <a:rPr lang="ru-RU" sz="2400" b="1" dirty="0" smtClean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 ГЭС и старый аэропорт уже не удовлетворял потребности в авиационных перевозках. Приходилось работать на два фронта: обеспечивать нормальное функционирование старого аэропорта и контролировать строительство нового, а затем плавно и без срывов полетов перебазироваться на вновь построенный аэропорт.</a:t>
            </a:r>
            <a:endParaRPr lang="ru-RU" sz="2400" b="1" dirty="0">
              <a:ln>
                <a:solidFill>
                  <a:srgbClr val="002060"/>
                </a:solidFill>
              </a:ln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92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4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85" r="14085"/>
          <a:stretch>
            <a:fillRect/>
          </a:stretch>
        </p:blipFill>
        <p:spPr>
          <a:xfrm>
            <a:off x="420807" y="462456"/>
            <a:ext cx="5223247" cy="583315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0" y="462456"/>
            <a:ext cx="5707116" cy="6127530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В 70-е годы, когда многократно возросли объёмы перевозок пассажиров и </a:t>
            </a:r>
            <a:r>
              <a:rPr lang="ru-RU" sz="2000" b="1" dirty="0" err="1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авиаработы</a:t>
            </a:r>
            <a:r>
              <a:rPr lang="ru-RU" sz="2000" b="1" dirty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 по обслуживанию народного хозяйства и, в первую очередь, </a:t>
            </a:r>
            <a:r>
              <a:rPr lang="ru-RU" sz="2000" b="1" dirty="0" err="1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Зейской</a:t>
            </a:r>
            <a:r>
              <a:rPr lang="ru-RU" sz="2000" b="1" dirty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 ГЭС, Байкало-Амурской магистрали, лесной и золотодобывающей </a:t>
            </a:r>
            <a:r>
              <a:rPr lang="ru-RU" sz="2000" b="1" dirty="0" smtClean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промышленности</a:t>
            </a:r>
            <a:r>
              <a:rPr lang="ru-RU" sz="2000" b="1" dirty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, напряжённым трудом коллективов аэропортов под руководством Евтушенко В.И. была проделана огромная работа по развитию аэропортовых комплексов, обеспечению их современным оборудованием и качественным обслуживанием </a:t>
            </a:r>
            <a:r>
              <a:rPr lang="ru-RU" sz="2000" b="1" dirty="0" smtClean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полётов</a:t>
            </a:r>
            <a:r>
              <a:rPr lang="ru-RU" sz="2000" b="1" dirty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, гарантирующих безопасность полётов и круглосуточную бесперебойную </a:t>
            </a:r>
            <a:r>
              <a:rPr lang="ru-RU" sz="2000" b="1" dirty="0" smtClean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работу.</a:t>
            </a:r>
          </a:p>
          <a:p>
            <a:pPr algn="ctr"/>
            <a:r>
              <a:rPr lang="ru-RU" sz="2000" b="1" dirty="0" smtClean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28 сентября 1970 года в аэропорту </a:t>
            </a:r>
            <a:r>
              <a:rPr lang="ru-RU" sz="2000" b="1" dirty="0" err="1" smtClean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Зея</a:t>
            </a:r>
            <a:r>
              <a:rPr lang="ru-RU" sz="2000" b="1" dirty="0" smtClean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 впервые приземлился новый лайнер ЯК-40 и заслуга в этом в большой степени принадлежит Василию Ивановичу</a:t>
            </a:r>
            <a:endParaRPr lang="ru-RU" sz="2000" b="1" dirty="0">
              <a:ln>
                <a:solidFill>
                  <a:srgbClr val="002060"/>
                </a:solidFill>
              </a:ln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0303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52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1" r="3341"/>
          <a:stretch>
            <a:fillRect/>
          </a:stretch>
        </p:blipFill>
        <p:spPr>
          <a:xfrm>
            <a:off x="536028" y="327110"/>
            <a:ext cx="4372303" cy="60927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444359" y="327110"/>
            <a:ext cx="6243144" cy="6325938"/>
          </a:xfrm>
        </p:spPr>
        <p:txBody>
          <a:bodyPr>
            <a:noAutofit/>
          </a:bodyPr>
          <a:lstStyle/>
          <a:p>
            <a:pPr algn="ctr"/>
            <a:r>
              <a:rPr lang="ru-RU" sz="2000" dirty="0" smtClean="0"/>
              <a:t>	</a:t>
            </a:r>
            <a:r>
              <a:rPr lang="ru-RU" sz="2000" b="1" dirty="0" smtClean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Василий </a:t>
            </a:r>
            <a:r>
              <a:rPr lang="ru-RU" sz="2000" b="1" dirty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Иванович пользовался огромным уважением  и авторитетом среди жителей </a:t>
            </a:r>
            <a:r>
              <a:rPr lang="ru-RU" sz="2000" b="1" dirty="0" smtClean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   г</a:t>
            </a:r>
            <a:r>
              <a:rPr lang="ru-RU" sz="2000" b="1" dirty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. </a:t>
            </a:r>
            <a:r>
              <a:rPr lang="ru-RU" sz="2000" b="1" dirty="0" err="1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Зеи</a:t>
            </a:r>
            <a:r>
              <a:rPr lang="ru-RU" sz="2000" b="1" dirty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 и Зейского района, обучил и воспитал целое поколение авиаторов, которые и сейчас работают в Амурской авиации. Деятельность Евтушенко Василия Ивановича, участника Великой Отечественной войны, одного из первопроходцев Амурской авиации, отмечена боевыми и трудовыми наградами: Орденом </a:t>
            </a:r>
            <a:r>
              <a:rPr lang="ru-RU" sz="2000" b="1" dirty="0" smtClean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Отечественной </a:t>
            </a:r>
            <a:r>
              <a:rPr lang="ru-RU" sz="2000" b="1" dirty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войны I степени, медалями «За боевые заслуги», «За победу над </a:t>
            </a:r>
            <a:r>
              <a:rPr lang="ru-RU" sz="2000" b="1" dirty="0" smtClean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Германией</a:t>
            </a:r>
            <a:r>
              <a:rPr lang="ru-RU" sz="2000" b="1" dirty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», орденом «Знак почёта», а в 1973 году ему была вручена высшая </a:t>
            </a:r>
            <a:r>
              <a:rPr lang="ru-RU" sz="2000" b="1" dirty="0" smtClean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государственная </a:t>
            </a:r>
            <a:r>
              <a:rPr lang="ru-RU" sz="2000" b="1" dirty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награда - «Орден Ленина». Находясь на заслуженном отдыхе, Василий Иванович проводил большую работу по патриотическому воспитанию молодёжи, активно участвовал в ветеранском движении.</a:t>
            </a:r>
          </a:p>
          <a:p>
            <a:pPr algn="ctr"/>
            <a:r>
              <a:rPr lang="ru-RU" sz="2000" b="1" dirty="0" smtClean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	Умер </a:t>
            </a:r>
            <a:r>
              <a:rPr lang="ru-RU" sz="2000" b="1" dirty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Василий Иванович 19 января 2004 года.</a:t>
            </a:r>
          </a:p>
          <a:p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2014059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9902">
            <a:off x="669507" y="1219014"/>
            <a:ext cx="5846906" cy="474945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Объект 9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19201">
            <a:off x="6127430" y="367205"/>
            <a:ext cx="5591504" cy="46152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4763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2574">
            <a:off x="5537820" y="1110631"/>
            <a:ext cx="6064700" cy="48626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Объект 7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-195528" y="49975"/>
            <a:ext cx="6081321" cy="5436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017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4743">
            <a:off x="1355835" y="259994"/>
            <a:ext cx="4042686" cy="62661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38424">
            <a:off x="5878231" y="232073"/>
            <a:ext cx="4531845" cy="62661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763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61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4626" y="1260656"/>
            <a:ext cx="10351650" cy="4047068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ln w="3175" cmpd="sng"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Решением Зейского районного Совета народных депутатов Амурской </a:t>
            </a:r>
            <a:r>
              <a:rPr lang="ru-RU" sz="2800" b="1" dirty="0" smtClean="0">
                <a:ln w="3175" cmpd="sng"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области </a:t>
            </a:r>
            <a:r>
              <a:rPr lang="ru-RU" sz="2800" b="1" dirty="0">
                <a:ln w="3175" cmpd="sng"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от 28.10.2004 № 3/82 по ходатайству коллектива аэропорта «</a:t>
            </a:r>
            <a:r>
              <a:rPr lang="ru-RU" sz="2800" b="1" dirty="0" err="1">
                <a:ln w="3175" cmpd="sng"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Зея</a:t>
            </a:r>
            <a:r>
              <a:rPr lang="ru-RU" sz="2800" b="1" dirty="0">
                <a:ln w="3175" cmpd="sng"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» Евтушенко Василию Ивановичу, бывшему начальнику аэропорта «</a:t>
            </a:r>
            <a:r>
              <a:rPr lang="ru-RU" sz="2800" b="1" dirty="0" err="1">
                <a:ln w="3175" cmpd="sng"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Зея</a:t>
            </a:r>
            <a:r>
              <a:rPr lang="ru-RU" sz="2800" b="1" dirty="0">
                <a:ln w="3175" cmpd="sng"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», присвоено звание «Почётный гражданин Зейского района».</a:t>
            </a:r>
          </a:p>
        </p:txBody>
      </p:sp>
    </p:spTree>
    <p:extLst>
      <p:ext uri="{BB962C8B-B14F-4D97-AF65-F5344CB8AC3E}">
        <p14:creationId xmlns:p14="http://schemas.microsoft.com/office/powerpoint/2010/main" val="1215694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4211" y="1804946"/>
            <a:ext cx="10614591" cy="2115047"/>
          </a:xfrm>
        </p:spPr>
        <p:txBody>
          <a:bodyPr/>
          <a:lstStyle/>
          <a:p>
            <a:pPr algn="ctr"/>
            <a:r>
              <a:rPr lang="ru-RU" sz="2400" b="1" dirty="0" smtClean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Презентация оформлена по документам архивного фонда                   «Почетные граждане Зейского района»</a:t>
            </a:r>
          </a:p>
          <a:p>
            <a:pPr algn="ctr"/>
            <a:endParaRPr lang="ru-RU" b="1" dirty="0" smtClean="0">
              <a:ln>
                <a:solidFill>
                  <a:srgbClr val="002060"/>
                </a:solidFill>
              </a:ln>
              <a:solidFill>
                <a:srgbClr val="7030A0"/>
              </a:solidFill>
            </a:endParaRPr>
          </a:p>
          <a:p>
            <a:pPr algn="ctr"/>
            <a:r>
              <a:rPr lang="ru-RU" b="1" dirty="0" smtClean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Специалист архива МКУ «Отдел культуры, архивного дела</a:t>
            </a:r>
            <a:r>
              <a:rPr lang="ru-RU" b="1" smtClean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, молодежной </a:t>
            </a:r>
            <a:r>
              <a:rPr lang="ru-RU" b="1" dirty="0" smtClean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</a:rPr>
              <a:t>политики и спорта администрации Зейского муниципального округа»</a:t>
            </a:r>
            <a:endParaRPr lang="ru-RU" b="1" dirty="0">
              <a:ln>
                <a:solidFill>
                  <a:srgbClr val="002060"/>
                </a:solidFill>
              </a:ln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2631970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251</TotalTime>
  <Words>301</Words>
  <Application>Microsoft Office PowerPoint</Application>
  <PresentationFormat>Широкоэкранный</PresentationFormat>
  <Paragraphs>17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Century Gothic</vt:lpstr>
      <vt:lpstr>Times New Roman</vt:lpstr>
      <vt:lpstr>Wingdings 3</vt:lpstr>
      <vt:lpstr>Сектор</vt:lpstr>
      <vt:lpstr>С мечтой о небе</vt:lpstr>
      <vt:lpstr>Евтушенко Василий Иванович, 1915-2004, участник Великой Отечественной войны, Ветеран гражданской авиации России, Почетный гражданин Зейского муниципального округа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Решением Зейского районного Совета народных депутатов Амурской области от 28.10.2004 № 3/82 по ходатайству коллектива аэропорта «Зея» Евтушенко Василию Ивановичу, бывшему начальнику аэропорта «Зея», присвоено звание «Почётный гражданин Зейского района».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 мечтой о небе</dc:title>
  <dc:creator>Пользователь</dc:creator>
  <cp:lastModifiedBy>Пользователь</cp:lastModifiedBy>
  <cp:revision>21</cp:revision>
  <dcterms:created xsi:type="dcterms:W3CDTF">2025-05-20T03:11:22Z</dcterms:created>
  <dcterms:modified xsi:type="dcterms:W3CDTF">2025-09-30T05:22:48Z</dcterms:modified>
</cp:coreProperties>
</file>