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5" r:id="rId4"/>
    <p:sldId id="257" r:id="rId5"/>
    <p:sldId id="258" r:id="rId6"/>
    <p:sldId id="260" r:id="rId7"/>
    <p:sldId id="259" r:id="rId8"/>
    <p:sldId id="262" r:id="rId9"/>
    <p:sldId id="263" r:id="rId10"/>
    <p:sldId id="264" r:id="rId11"/>
    <p:sldId id="265" r:id="rId12"/>
    <p:sldId id="269" r:id="rId13"/>
    <p:sldId id="270" r:id="rId14"/>
    <p:sldId id="271" r:id="rId15"/>
    <p:sldId id="268" r:id="rId16"/>
    <p:sldId id="272" r:id="rId17"/>
    <p:sldId id="267" r:id="rId18"/>
    <p:sldId id="273" r:id="rId19"/>
    <p:sldId id="274" r:id="rId20"/>
    <p:sldId id="278" r:id="rId21"/>
    <p:sldId id="277" r:id="rId22"/>
    <p:sldId id="280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45" autoAdjust="0"/>
  </p:normalViewPr>
  <p:slideViewPr>
    <p:cSldViewPr>
      <p:cViewPr>
        <p:scale>
          <a:sx n="140" d="100"/>
          <a:sy n="140" d="100"/>
        </p:scale>
        <p:origin x="-72" y="6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БОЧИЙ СТОЛ\00_РАБОЧИЙ СТОЛ_9_сентябрь_2021\ГЕРОИ СОВ СОЮЗ\Подложка Герой Советского Союза 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234888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>ГЕРОЙ СОВЕТСКОГО СОЮЗА</a:t>
            </a:r>
            <a:r>
              <a:rPr lang="ru-RU" dirty="0" smtClean="0">
                <a:solidFill>
                  <a:schemeClr val="bg1"/>
                </a:solidFill>
                <a:latin typeface="a_AvanteInt" panose="020B0302020202020204" pitchFamily="34" charset="-52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_AvanteInt" panose="020B0302020202020204" pitchFamily="34" charset="-52"/>
              </a:rPr>
            </a:br>
            <a:r>
              <a:rPr lang="ru-RU" dirty="0" smtClean="0">
                <a:solidFill>
                  <a:schemeClr val="bg1"/>
                </a:solidFill>
                <a:latin typeface="a_AvanteInt" panose="020B0302020202020204" pitchFamily="34" charset="-52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_AvanteInt" panose="020B0302020202020204" pitchFamily="34" charset="-52"/>
              </a:rPr>
            </a:br>
            <a:r>
              <a:rPr lang="ru-RU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>КЛЕПИКОВ </a:t>
            </a:r>
            <a:br>
              <a:rPr lang="ru-RU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</a:br>
            <a:r>
              <a:rPr lang="ru-RU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>ГЕОРГИЙ  ПЕТРОВИЧ </a:t>
            </a:r>
            <a:r>
              <a:rPr lang="ru-RU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/>
            </a:r>
            <a:br>
              <a:rPr lang="ru-RU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</a:br>
            <a:r>
              <a:rPr lang="ru-RU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/>
            </a:r>
            <a:br>
              <a:rPr lang="ru-RU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</a:br>
            <a:r>
              <a:rPr lang="ru-RU" b="1" dirty="0" smtClean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latin typeface="a_AvanteInt" panose="020B0302020202020204" pitchFamily="34" charset="-52"/>
              </a:rPr>
              <a:t>1923-1944</a:t>
            </a:r>
            <a:endParaRPr lang="ru-RU" b="1" dirty="0">
              <a:ln w="28575">
                <a:solidFill>
                  <a:schemeClr val="bg1"/>
                </a:solidFill>
              </a:ln>
              <a:solidFill>
                <a:srgbClr val="FF0000"/>
              </a:solidFill>
              <a:latin typeface="a_AvanteInt" panose="020B0302020202020204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739030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БОЧИЙ СТОЛ\00_РАБОЧИЙ СТОЛ_9_сентябрь_2021\ГЕРОИ СОВ СОЮЗ\Подложка Герой Советского Союза 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G:\РАБОЧИЙ СТОЛ\00_РАБОЧИЙ СТОЛ_9_сентябрь_2021\ГЕРОИ СОВ СОЮЗ\Турнир Клепикова\Диплом Турнир Клепикова\Клепиков Овсянка\ПОРТРЕТ\клепиков георгий петрович - герой Советского Союза посмертно 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805175"/>
            <a:ext cx="3802494" cy="524764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55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РАБОЧИЙ СТОЛ\00_РАБОЧИЙ СТОЛ_9_сентябрь_2021\ГЕРОИ СОВ СОЮЗ\Подложка Герой Советского Союза 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24744"/>
            <a:ext cx="4022670" cy="43204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122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1383336" y="980728"/>
            <a:ext cx="76531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b="1" dirty="0">
                <a:latin typeface="Times New Roman"/>
                <a:ea typeface="Calibri"/>
                <a:cs typeface="Times New Roman"/>
              </a:rPr>
              <a:t>Георгий Петрович </a:t>
            </a:r>
            <a:r>
              <a:rPr lang="ru-RU" b="1" dirty="0" smtClean="0">
                <a:latin typeface="Times New Roman"/>
                <a:ea typeface="Calibri"/>
                <a:cs typeface="Times New Roman"/>
              </a:rPr>
              <a:t>Клепиков</a:t>
            </a:r>
            <a:r>
              <a:rPr lang="ru-RU" sz="1400" dirty="0" smtClean="0">
                <a:ea typeface="Calibri"/>
                <a:cs typeface="Times New Roman"/>
              </a:rPr>
              <a:t>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родился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28 марта 1923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г.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в с. Овсянка Зейского района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Амурской области в семье крестьянина. Русский. Окончив неполную среднюю школу и курсы трактористов, работал в колхозе. В 1942 г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 Зейским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РВК призван в армию. Окончил Благовещенское пехотное училище.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действующей армии с марта 1943 г.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июле 1944 г. при прорыве сильно укрепленной обороны противника, будучи командиром взвода, посадил свое подразделение на танки и проник в глубокий тыл противника. Когда вышел из строя командир роты, принял на себя командование и образцово управлял ротой.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Погиб в бою 2 августа 1944 г.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Похоронен в п. Янишув (2 км северо-восточнее г. Завихост, Польша).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Звание Героя Советского Союза присвоено 10 апреля 1945 г. посмертно. Награжден орденами Ленина, Александра Невского.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 родном селе установлен памятник Герою.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8633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401968" y="620688"/>
            <a:ext cx="756084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u="sng" dirty="0">
                <a:latin typeface="Times New Roman"/>
                <a:ea typeface="Calibri"/>
                <a:cs typeface="Times New Roman"/>
              </a:rPr>
              <a:t>ПАЛ СМЕРТЬЮ ХРАБРЫХ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В 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с. Овсянку</a:t>
            </a:r>
            <a:r>
              <a:rPr lang="ru-RU" dirty="0" smtClean="0">
                <a:solidFill>
                  <a:srgbClr val="0563C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 с фронта писал Георгий часто. Первая весточка пришла из-под Ленинграда.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«Дорогие родные, любимая мамочка! Было вчера у меня боевое крещение. Мало что соображал, когда стрелял по фрицам. Весь был заполнен какой-то тупой яростью. В этом бою рядом со мной была смерть. Но меня минула, унесла товарища»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Сколько раз перечитывала его мама, Мария Васильевна, это первое письмо! Утерев слезы, писала ответ на полевую почту в/ч 37226 литер Б: 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«В </a:t>
            </a:r>
            <a:r>
              <a:rPr lang="ru-RU" b="1" i="1" dirty="0" smtClean="0">
                <a:latin typeface="Times New Roman"/>
                <a:ea typeface="Calibri"/>
                <a:cs typeface="Times New Roman"/>
              </a:rPr>
              <a:t>с. Овсянку</a:t>
            </a:r>
            <a:r>
              <a:rPr lang="ru-RU" b="1" i="1" dirty="0" smtClean="0">
                <a:solidFill>
                  <a:srgbClr val="0563C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 прислали похоронную на твоего друга Петра Шкарубу. Будь, сыночек, осторожней»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Щемящей болью отозвалась смерть товарища в сердце Георгия. Ночью, когда рота пошла в атаку, его автомат бил особенно неистово. 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«Получайте, гады, за Петра!»</a:t>
            </a:r>
            <a:endParaRPr lang="ru-RU" sz="1400" b="1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В 1943 году Георгий Клепиков воевал уже на Украине.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«Красиво, мама, на твоей родине, - писал он домой. - Цветут вишни. Зеленеют хлеба. Прямо на поле выкопали окопы и отбивали фрицев».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Позже пришло письмо из киевского госпиталя: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«Ранило меня в руку, ниже часов. Кость уцелела. Скоро поправлюсь и опять в бой. Мстить за поруганную Украину»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4713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98294" y="620688"/>
            <a:ext cx="756084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Гошины письма были короткими. Но за каждым словом, за каждой фразой - солдатский пот, кровавые мозоли и близость смерти.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  </a:t>
            </a:r>
            <a:r>
              <a:rPr lang="ru-RU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«Ходил за «языком». Поймал фрица. Письмо пишу его авторучкой»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 И все.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  А было это 10 июня 1944 года. 136-я стрелковая дивизия, в которой воевал и командир взвода лейтенант Клепиков, держала оборону на Львовском направлении.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   Ночь. На передовой тихо. От этой тишины звенело в ушах. Но надо ползти вперед, чтобы взять «языка». И они поползли в этой обманчивой тишине.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Звук хрустнувшей ветки, шуршание гальки, даже громкое дыхание товарищей - все было опасным.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Позади остались свои окопы. Вот и болото, о котором говорил командир батальона. Пошли вдоль берега. За плечами у Клепикова автомат, вещмешок, за поясом фанаты, ракетница.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Похолодало, поднялся ветер, усилился дождь. И тут чуткий слух Клепикова уловил далекое ржание лошадей и чуть слышные голоса. Немцы! Ага, похоже, что колонна движется в лес. Хоть и опасно днем, а надо брать... Вечером такой возможности может не представиться.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Клепиков отправил двух разведчиков в глубь леса. Если какая оплошность - прикроют. А сам с двумя другими бойцами остался на месте.</a:t>
            </a: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728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Вот уже голова колонны втянулась в лес, а последние поравнялись с разведчиками. Завязать бой? Рискованно. Преследовать? И тут от строя отделились два солдата, направились в лес. Ладони, сжимавшие автомат, вспотели. Шагах в трех от разведчиков фашисты остановились и о чем-то стали говорить. В одно мгновение Клепиков очутился на ногах. Стремительный бросок - и в его цепких пальцах горло фашиста. Молниеносная подножка - и рыжий верзила, не издав ни звука, уже на земле. Клепиков навалился на него и замер. Со вторым справились товарищи.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Секунда, другая... Тихо. Шум короткой схватки заглушил дождь.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Связав гитлеровцу руки и вогнав ему в рот кляп, Клепиков дал команду немедленно отходить. Вскоре разведчиков скрыл лес, где они притаились до вечера. Под утро, усталые, мокрые и голодные, доползли до своих окопов.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Вот что стояло за короткой строчкой письма: </a:t>
            </a:r>
            <a:r>
              <a:rPr lang="ru-RU" b="1" i="1" dirty="0">
                <a:latin typeface="Times New Roman"/>
                <a:ea typeface="Calibri"/>
                <a:cs typeface="Times New Roman"/>
              </a:rPr>
              <a:t>«Поймал фрица»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13 июля 1944 года дивизия двинулась в наступление. За 14 дней, отражая сильные контратаки врага, она прошла 154 километра, форсировала реки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Стрыпа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Западный Буг,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Веренжонка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Топорница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Вепш</a:t>
            </a:r>
            <a:r>
              <a:rPr lang="ru-RU" dirty="0">
                <a:latin typeface="Times New Roman"/>
                <a:ea typeface="Calibri"/>
                <a:cs typeface="Times New Roman"/>
              </a:rPr>
              <a:t>, Горец, освободила более 150 населенных пунктов.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Героем проявил себя в этих боях командир взвода комсомолец Георгий Клепиков.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0358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 Рассвет 13 июля занимался удивительно тихий. После затяжных дождей выглянуло солнце, но земля еще не просохла. Приняв взвод Клепикова на броню, танкисты устремились вперед. Задача была такой: действовать быстро и дерзко, небольшие населенные пункты проскакивать с ходу, более крупные обходить стороной, с мелкими подразделениями в драку не ввязываться. Главное - проникнуть в тыл противника, выйти к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Calibri"/>
              </a:rPr>
              <a:t>Терешковице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, посеять панику и отрезать фашистам путь к отступлению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.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Развив максимальную скорость, танки шли вперед по шоссе. Фашисты, не ожидавшие советских бойцов у себя в тылу, не оказали значительного сопротивления. Проскочив большой перелесок, танки оказались на пригорке. В лощине -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Терешковице</a:t>
            </a:r>
            <a:r>
              <a:rPr lang="ru-RU" dirty="0">
                <a:latin typeface="Times New Roman"/>
                <a:ea typeface="Calibri"/>
                <a:cs typeface="Times New Roman"/>
              </a:rPr>
              <a:t>. Было видно, как наши подразделения, преодолевая сопротивление врага, завязали бой уже на его окраинах. Десантники ринулись вперед. Удар с тыла был неожиданным и дерзким. Используя огонь танковых пушек, взвод Клепикова захватил несколько зданий и повел планомерное наступление. Боясь окружения, гитлеровцы стали поспешно отходить. Соединившись со своей ротой, взвод начал преследование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.</a:t>
            </a:r>
            <a:r>
              <a:rPr lang="ru-RU" sz="1400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Командир роты погиб. Командование шестой ротой принял лейтенант Клепиков.</a:t>
            </a:r>
            <a:endParaRPr lang="ru-RU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После боя, когда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Терешковицы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были взяты, командир полка нашел Клепикова.</a:t>
            </a:r>
            <a:endParaRPr lang="ru-RU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75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548680"/>
            <a:ext cx="748883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Молодец, лейтенант! Достоин Героя. Дай только добраться до Вислы. А ротой... ротой командуй. Назначаю тебя командиром.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В начале августа 136-я дивизия вышла к Висле. Командование приняло решение не дать противнику закрепиться на западном берегу, немедленно приступить к форсированию.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Рота рванулась в атаку. Падали бойцы. Одни вставали, другие продолжали лежать прямо в воде, у берега. Висла обагрилась кровью. </a:t>
            </a:r>
            <a:r>
              <a:rPr lang="ru-RU">
                <a:latin typeface="Times New Roman"/>
                <a:ea typeface="Calibri"/>
                <a:cs typeface="Times New Roman"/>
              </a:rPr>
              <a:t>Метнув </a:t>
            </a:r>
            <a:r>
              <a:rPr lang="ru-RU" smtClean="0">
                <a:latin typeface="Times New Roman"/>
                <a:ea typeface="Calibri"/>
                <a:cs typeface="Times New Roman"/>
              </a:rPr>
              <a:t>гранату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в лающий прямо перед ним пулемет, Клепиков выскочил на берег. Завязалась рукопашная. Противник стал отходить.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Клепиков, вырвавшись вперед, на ходу оглянулся. Висла была покрыта темными бугорками - весь полк на воде. В тот же миг он почувствовал острую, жгучую боль в груди.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Клепиков лежал на песке. Рука сжимала автомат. Ветерок шевелил темные волосы...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 Через два дня, когда плацдарм за Вислой был расширен на несколько десятков километров, хоронили погибших товарищей.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6450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751344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В тот же день ушло письмо в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далекую Овсянку: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  </a:t>
            </a:r>
            <a:r>
              <a:rPr lang="ru-RU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«</a:t>
            </a:r>
            <a:r>
              <a:rPr lang="ru-RU" b="1" i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Здравствуйте, дорогая мать. Нам очень тяжело сообщать Вам эту страшную весть, но Вы должны знать всю правду. 2 августа 1944 года при форсировании реки Вислы погиб Ваш сын, комсомолец Георгий Петрович Клепиков. Бойцы роты поклялись отомстить фашистам за смерть своего боевого любимого командира»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b="1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 algn="just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   Георгий Клепиков погиб в 21 год, в возрасте, когда жизнь кажется вечной. Погиб, когда до победы еще оставалось 278 дней. Он верил в эту победу и сделал все, чтобы она пришла.</a:t>
            </a:r>
            <a:endParaRPr lang="ru-RU" sz="1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</a:rPr>
              <a:t>   Вторая жизнь Георгия Петровича Клепикова - в делах учеников Овсянковской школы. В его память названа улица и клуб в родном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</a:rPr>
              <a:t>селе Овсянке.</a:t>
            </a:r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427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93665"/>
            <a:ext cx="4320480" cy="5667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180784"/>
            <a:ext cx="2909888" cy="2667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977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92810"/>
            <a:ext cx="4320480" cy="42840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083" y="424061"/>
            <a:ext cx="4110430" cy="41191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41974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825" y="3140968"/>
            <a:ext cx="4264585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458" y="578668"/>
            <a:ext cx="3946510" cy="28731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841146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438650"/>
            <a:ext cx="3490917" cy="2693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007" y="518492"/>
            <a:ext cx="4095656" cy="31658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30795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443655"/>
            <a:ext cx="3713108" cy="2864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183" y="598979"/>
            <a:ext cx="3712078" cy="2702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87342"/>
            <a:ext cx="3730123" cy="2883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4217" y="3402980"/>
            <a:ext cx="3744416" cy="2651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3741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443" y="540505"/>
            <a:ext cx="3816424" cy="28615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123038"/>
            <a:ext cx="3816424" cy="2851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5734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856" y="396965"/>
            <a:ext cx="4104456" cy="38285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761" y="3213851"/>
            <a:ext cx="4248472" cy="2974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590006"/>
            <a:ext cx="2655946" cy="5073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11761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19598"/>
            <a:ext cx="3941741" cy="2956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22293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871" y="858676"/>
            <a:ext cx="1944217" cy="25922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5" y="3645024"/>
            <a:ext cx="3277547" cy="2458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3645024"/>
            <a:ext cx="3161277" cy="2370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616" y="1051603"/>
            <a:ext cx="3016880" cy="23993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235" y="1648849"/>
            <a:ext cx="2376264" cy="17821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2680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560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0809" y="1916832"/>
            <a:ext cx="4386518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9208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57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03648" y="474345"/>
            <a:ext cx="734481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dirty="0"/>
              <a:t>https://pamyat-naroda.ru/heroes/person-hero122954901/?backurl=%2Fheroes%2F%3Fadv_search%3Dy%26last_name%3D</a:t>
            </a:r>
            <a:r>
              <a:rPr lang="ru-RU" sz="1100" dirty="0"/>
              <a:t>Клепиков%26</a:t>
            </a:r>
            <a:r>
              <a:rPr lang="en-US" sz="1100" dirty="0"/>
              <a:t>first_name%3D</a:t>
            </a:r>
            <a:r>
              <a:rPr lang="ru-RU" sz="1100" dirty="0"/>
              <a:t>Георгий%26</a:t>
            </a:r>
            <a:r>
              <a:rPr lang="en-US" sz="1100" dirty="0"/>
              <a:t>middle_name%3D</a:t>
            </a:r>
            <a:r>
              <a:rPr lang="ru-RU" sz="1100" dirty="0"/>
              <a:t>Петрович%26</a:t>
            </a:r>
            <a:r>
              <a:rPr lang="en-US" sz="1100" dirty="0"/>
              <a:t>date_birth_from%3D1923%26static_hash%3D9204ecc28aef8fb257b7dd7402222879v7%26data_vibitiya_period%3Don%26group%3Dall%26types%3Dpamyat_commander%3Anagrady_nagrad_doc%3Anagrady_uchet_kartoteka%3Anagrady_ubilein_kartoteka%3Apdv_kart_in%3Apdv_kart_in_inostranec%3Apamyat_voenkomat%3Apotery_vpp%3Apamyat_zsp_parts%3Akld_ran%3Akld_bolezn%3Akld_polit%3Akld_upk%3Akld_vmf%3Apotery_doneseniya_o_poteryah%3Apotery_gospitali%3Apotery_utochenie_poter%3Apotery_spiski_zahoroneniy%3Apotery_voennoplen%3Apotery_iskluchenie_iz_spiskov%3Apotery_kartoteki%3Apotery_rvk_extra%3Apotery_isp_extra%3Asame_doroga%26page%3D1%26grouppersons%3D1&amp;search_view_id=smperson_doroga2219107</a:t>
            </a:r>
            <a:endParaRPr lang="ru-RU" sz="11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30301" y="2204864"/>
            <a:ext cx="71287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http://podvignaroda.ru/?#id=150014812&amp;tab=navDetailManAward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84060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57" y="0"/>
            <a:ext cx="915856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331640" y="54868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/>
                <a:ea typeface="Calibri"/>
              </a:rPr>
              <a:t>  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578668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ru-RU" sz="1400" dirty="0">
              <a:ea typeface="Calibri"/>
              <a:cs typeface="Times New Roman"/>
            </a:endParaRP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1026" name="Picture 2" descr="G:\РАБОЧИЙ СТОЛ\00_РАБОЧИЙ СТОЛ_9_сентябрь_2021\2022-04-28_1438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33346"/>
            <a:ext cx="6848475" cy="515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24405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1744</TotalTime>
  <Words>187</Words>
  <Application>Microsoft Office PowerPoint</Application>
  <PresentationFormat>Экран (4:3)</PresentationFormat>
  <Paragraphs>62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ГЕРОЙ СОВЕТСКОГО СОЮЗА  КЛЕПИКОВ  ГЕОРГИЙ  ПЕТРОВИЧ   1923-1944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ГЕРОЙ СОВЕТСКОГО СОЮЗА  ГЕОГИЙ ПЕТРОВИЧ КЛЕПИКОВ 1924-1944</dc:title>
  <dc:creator>Администратор</dc:creator>
  <cp:lastModifiedBy>User</cp:lastModifiedBy>
  <cp:revision>32</cp:revision>
  <dcterms:created xsi:type="dcterms:W3CDTF">2022-09-08T08:33:59Z</dcterms:created>
  <dcterms:modified xsi:type="dcterms:W3CDTF">2024-11-14T00:18:29Z</dcterms:modified>
</cp:coreProperties>
</file>